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84" r:id="rId2"/>
    <p:sldId id="28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passer </a:t>
            </a:r>
            <a:r>
              <a:rPr lang="fr-FR" sz="3200" b="1">
                <a:solidFill>
                  <a:schemeClr val="bg1"/>
                </a:solidFill>
              </a:rPr>
              <a:t>d’une représentation d’un nombre à une autre. 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B86A7-6BAC-DA89-E613-B2061DA8F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9C02C-F7A1-CC94-7E0B-9A75A96B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Résous les problèmes suivants dans ton cahier.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6526BCF-2E03-D54B-6204-B272D6DAD8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F41E303-CB22-67AC-F995-B5ACE089FAE2}"/>
              </a:ext>
            </a:extLst>
          </p:cNvPr>
          <p:cNvSpPr txBox="1"/>
          <p:nvPr/>
        </p:nvSpPr>
        <p:spPr>
          <a:xfrm>
            <a:off x="465908" y="1360576"/>
            <a:ext cx="821218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Problème 1 :</a:t>
            </a:r>
          </a:p>
          <a:p>
            <a:r>
              <a:rPr lang="fr-FR" sz="3200" dirty="0"/>
              <a:t>J’achète une figurine à 15,25 €. Je donne un billet de 20</a:t>
            </a:r>
            <a:r>
              <a:rPr lang="fr-FR" sz="3200" baseline="30000" dirty="0"/>
              <a:t> </a:t>
            </a:r>
            <a:r>
              <a:rPr lang="fr-FR" sz="3200" dirty="0"/>
              <a:t>€. </a:t>
            </a:r>
          </a:p>
          <a:p>
            <a:r>
              <a:rPr lang="fr-FR" sz="3200" b="1" dirty="0"/>
              <a:t>Combien d’argent doit me rendre le caissier ? 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D7E722-5B00-5081-2E6A-64F3195A8FC2}"/>
              </a:ext>
            </a:extLst>
          </p:cNvPr>
          <p:cNvSpPr txBox="1"/>
          <p:nvPr/>
        </p:nvSpPr>
        <p:spPr>
          <a:xfrm>
            <a:off x="465908" y="3855582"/>
            <a:ext cx="821218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Problème 2 :</a:t>
            </a:r>
          </a:p>
          <a:p>
            <a:r>
              <a:rPr lang="fr-FR" sz="3200" dirty="0"/>
              <a:t>Je vends un livre à 7,50 €</a:t>
            </a:r>
            <a:r>
              <a:rPr lang="fr-FR" sz="3200"/>
              <a:t>, une </a:t>
            </a:r>
            <a:r>
              <a:rPr lang="fr-FR" sz="3200" dirty="0"/>
              <a:t>carte à 30 centimes et un jeu vidéo à 32 €. </a:t>
            </a:r>
          </a:p>
          <a:p>
            <a:r>
              <a:rPr lang="fr-FR" sz="3200" b="1" dirty="0"/>
              <a:t>Trouve la somme gagnée au total.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17100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1364</TotalTime>
  <Words>77</Words>
  <Application>Microsoft Office PowerPoint</Application>
  <PresentationFormat>Affichage à l'écran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 Résous les problèmes suivants dans ton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41</cp:revision>
  <dcterms:created xsi:type="dcterms:W3CDTF">2023-02-07T14:55:57Z</dcterms:created>
  <dcterms:modified xsi:type="dcterms:W3CDTF">2025-08-13T09:35:50Z</dcterms:modified>
</cp:coreProperties>
</file>